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2" r:id="rId4"/>
    <p:sldId id="261" r:id="rId5"/>
    <p:sldId id="257" r:id="rId6"/>
    <p:sldId id="264" r:id="rId7"/>
    <p:sldId id="265" r:id="rId8"/>
    <p:sldId id="266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2"/>
    <p:restoredTop sz="93021"/>
  </p:normalViewPr>
  <p:slideViewPr>
    <p:cSldViewPr snapToGrid="0" snapToObjects="1">
      <p:cViewPr varScale="1">
        <p:scale>
          <a:sx n="99" d="100"/>
          <a:sy n="99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6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5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3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4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C13C6-A202-5E4B-AE4E-D07B1C375A9C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5C22-8157-6F41-8A15-DDD93B00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2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bu@ict.ac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 on the course Algorithm Design?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3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dbu@ict.ac.cn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57038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all!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9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problems?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D1BE2-7E87-804D-83A8-DE697722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38275"/>
            <a:ext cx="86106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CA0EE-A125-3147-87EE-F0A5BBBA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454276"/>
            <a:ext cx="8559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5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07000"/>
          </a:xfrm>
        </p:spPr>
        <p:txBody>
          <a:bodyPr>
            <a:normAutofit fontScale="5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基于对问题结构观察的算法设计；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从最简单的例子做起；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试图把大的问题分解成小问题；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试图从粗糙解开始逐步改进；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试图枚举所有的解，但是“</a:t>
            </a:r>
            <a:r>
              <a:rPr lang="en-US" altLang="zh-CN" sz="4000" dirty="0"/>
              <a:t>being smart”;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难以优化的函数，用下界或上界函数替代</a:t>
            </a:r>
            <a:r>
              <a:rPr lang="en-US" altLang="zh-CN" sz="4000" dirty="0"/>
              <a:t>,</a:t>
            </a:r>
            <a:r>
              <a:rPr lang="en-US" altLang="zh-CN" sz="4000" dirty="0" err="1"/>
              <a:t>e.g</a:t>
            </a:r>
            <a:r>
              <a:rPr lang="en-US" altLang="zh-CN" sz="4000" dirty="0"/>
              <a:t>, EM, </a:t>
            </a:r>
            <a:r>
              <a:rPr lang="en-US" altLang="zh-CN" sz="4000" dirty="0" err="1"/>
              <a:t>Lagrangian</a:t>
            </a:r>
            <a:r>
              <a:rPr lang="en-US" altLang="zh-CN" sz="4000" dirty="0"/>
              <a:t>, log barrier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复杂操作的潜力一定要挖尽</a:t>
            </a:r>
            <a:r>
              <a:rPr lang="en-US" altLang="zh-CN" sz="4000" dirty="0"/>
              <a:t>, e.g., </a:t>
            </a:r>
            <a:r>
              <a:rPr lang="en-US" altLang="zh-CN" sz="4000" dirty="0" err="1"/>
              <a:t>Dinic’s</a:t>
            </a:r>
            <a:r>
              <a:rPr lang="en-US" altLang="zh-CN" sz="4000" dirty="0"/>
              <a:t> algorithm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求同时满足多个条件的解，分步满足，并利用对称性</a:t>
            </a:r>
            <a:r>
              <a:rPr lang="en-US" altLang="zh-CN" sz="4000" dirty="0"/>
              <a:t>, e.g., 3 strategies to solve LP, Push relabel;</a:t>
            </a:r>
            <a:endParaRPr lang="zh-CN" alt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CN" altLang="en-US" sz="4000" dirty="0"/>
              <a:t>想想对偶</a:t>
            </a:r>
            <a:r>
              <a:rPr lang="en-US" altLang="zh-CN" sz="4000" dirty="0"/>
              <a:t>, e.g., primal and dual;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Random sampling, e.g., select a pivot;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Scaling + rounding, e.g., Scaling FF, closest-pair;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000" dirty="0"/>
              <a:t>Best =&gt; sufficiently good, e.g., select a pivot, scaling FF, push relabel; </a:t>
            </a:r>
          </a:p>
          <a:p>
            <a:pPr marL="742950" indent="-742950">
              <a:buFont typeface="+mj-lt"/>
              <a:buAutoNum type="arabicPeriod"/>
            </a:pPr>
            <a:endParaRPr lang="en-US" altLang="zh-CN" sz="4000" dirty="0"/>
          </a:p>
          <a:p>
            <a:pPr marL="742950" indent="-742950">
              <a:buFont typeface="+mj-lt"/>
              <a:buAutoNum type="arabicPeriod"/>
            </a:pPr>
            <a:endParaRPr lang="en-US" altLang="zh-CN" sz="4000" dirty="0"/>
          </a:p>
          <a:p>
            <a:pPr marL="742950" indent="-742950">
              <a:buFont typeface="+mj-lt"/>
              <a:buAutoNum type="arabicPeriod"/>
            </a:pP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5562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5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222" y="201825"/>
            <a:ext cx="10515600" cy="1325563"/>
          </a:xfrm>
        </p:spPr>
        <p:txBody>
          <a:bodyPr/>
          <a:lstStyle/>
          <a:p>
            <a:r>
              <a:rPr lang="en-US" dirty="0"/>
              <a:t>Thanks the scribes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2" y="5075482"/>
            <a:ext cx="10058400" cy="142841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61C78A-086F-FE4A-86CF-8BC1A3097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3422" y="354107"/>
            <a:ext cx="3305114" cy="4351338"/>
          </a:xfrm>
        </p:spPr>
      </p:pic>
    </p:spTree>
    <p:extLst>
      <p:ext uri="{BB962C8B-B14F-4D97-AF65-F5344CB8AC3E}">
        <p14:creationId xmlns:p14="http://schemas.microsoft.com/office/powerpoint/2010/main" val="42317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Polya</a:t>
            </a:r>
            <a:r>
              <a:rPr lang="zh-CN" altLang="en-US" dirty="0"/>
              <a:t>的</a:t>
            </a:r>
            <a:r>
              <a:rPr lang="en-US" altLang="zh-CN" dirty="0"/>
              <a:t>《</a:t>
            </a:r>
            <a:r>
              <a:rPr lang="zh-CN" altLang="en-US" dirty="0"/>
              <a:t>怎样解题</a:t>
            </a:r>
            <a:r>
              <a:rPr lang="en-US" altLang="zh-CN" dirty="0"/>
              <a:t>》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22502-A1BD-2340-8443-42BB664C1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27425"/>
            <a:ext cx="10278351" cy="24804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C68B4-6225-6449-B0F7-01645D7B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451" y="365125"/>
            <a:ext cx="2451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0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good book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E81FF9-6431-274E-A38E-C204AFF9E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548" y="3507581"/>
            <a:ext cx="3743252" cy="19764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29D41-D231-EA4A-B77A-541EDEA4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87" y="3507581"/>
            <a:ext cx="3265714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8839F-956B-D141-8C84-17A947CCF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365125"/>
            <a:ext cx="2476500" cy="34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1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F03-8ECE-1E4B-821A-8C5C1AE7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bad book?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72BD1-5128-DB41-A5B9-19A72C18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914650"/>
            <a:ext cx="10795000" cy="3317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D23F9-2849-A54E-B622-849DA11B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533400"/>
            <a:ext cx="28638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0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Loongson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These software run smoothly on </a:t>
            </a:r>
            <a:r>
              <a:rPr lang="en-US" dirty="0" err="1"/>
              <a:t>Loongson</a:t>
            </a:r>
            <a:r>
              <a:rPr lang="en-US" dirty="0"/>
              <a:t>! </a:t>
            </a:r>
          </a:p>
          <a:p>
            <a:r>
              <a:rPr lang="en-US" dirty="0"/>
              <a:t>Text processing:</a:t>
            </a:r>
          </a:p>
          <a:p>
            <a:pPr lvl="1"/>
            <a:r>
              <a:rPr lang="en-US" dirty="0" err="1"/>
              <a:t>TexShop</a:t>
            </a:r>
            <a:r>
              <a:rPr lang="en-US" dirty="0"/>
              <a:t>, Latex,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Word, Powerpoint, evince, ...</a:t>
            </a:r>
          </a:p>
          <a:p>
            <a:r>
              <a:rPr lang="is-IS" dirty="0"/>
              <a:t>Mathematical packages:</a:t>
            </a:r>
          </a:p>
          <a:p>
            <a:pPr lvl="1"/>
            <a:r>
              <a:rPr lang="is-IS" dirty="0"/>
              <a:t>GLPK</a:t>
            </a:r>
          </a:p>
          <a:p>
            <a:pPr lvl="1"/>
            <a:r>
              <a:rPr lang="is-IS" dirty="0"/>
              <a:t>Octave (MatLab)</a:t>
            </a:r>
          </a:p>
          <a:p>
            <a:r>
              <a:rPr lang="is-IS" dirty="0"/>
              <a:t>Image processing:</a:t>
            </a:r>
          </a:p>
          <a:p>
            <a:pPr lvl="1"/>
            <a:r>
              <a:rPr lang="en-US" dirty="0"/>
              <a:t>GIMP, </a:t>
            </a:r>
            <a:r>
              <a:rPr lang="en-US" dirty="0" err="1"/>
              <a:t>gnuplot</a:t>
            </a:r>
            <a:r>
              <a:rPr lang="en-US" dirty="0"/>
              <a:t>, </a:t>
            </a:r>
            <a:r>
              <a:rPr lang="is-IS" dirty="0"/>
              <a:t>…. </a:t>
            </a:r>
          </a:p>
          <a:p>
            <a:r>
              <a:rPr lang="is-IS" dirty="0"/>
              <a:t>Programming languages:</a:t>
            </a:r>
          </a:p>
          <a:p>
            <a:pPr lvl="1"/>
            <a:r>
              <a:rPr lang="is-IS" dirty="0"/>
              <a:t>Python, perl, gcc, g++, ... </a:t>
            </a:r>
          </a:p>
          <a:p>
            <a:r>
              <a:rPr lang="is-IS" dirty="0"/>
              <a:t>.....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11" y="3563938"/>
            <a:ext cx="3185578" cy="3211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11" y="-115093"/>
            <a:ext cx="3606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274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What have we learned on the course Algorithm Design?</vt:lpstr>
      <vt:lpstr>How to solve problems? </vt:lpstr>
      <vt:lpstr>Several lessons</vt:lpstr>
      <vt:lpstr>Acknowledgements</vt:lpstr>
      <vt:lpstr>Thanks the scribes </vt:lpstr>
      <vt:lpstr>Polya的《怎样解题》</vt:lpstr>
      <vt:lpstr>What is a good book？</vt:lpstr>
      <vt:lpstr>What is a bad book? </vt:lpstr>
      <vt:lpstr>Thank Loongson</vt:lpstr>
      <vt:lpstr>Thank you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Acknowledgements</dc:title>
  <dc:creator>Microsoft Office User</dc:creator>
  <cp:lastModifiedBy>Dongbo</cp:lastModifiedBy>
  <cp:revision>20</cp:revision>
  <cp:lastPrinted>2020-01-03T10:06:56Z</cp:lastPrinted>
  <dcterms:created xsi:type="dcterms:W3CDTF">2016-01-14T18:31:20Z</dcterms:created>
  <dcterms:modified xsi:type="dcterms:W3CDTF">2024-01-09T09:41:23Z</dcterms:modified>
</cp:coreProperties>
</file>